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67" r:id="rId3"/>
    <p:sldId id="268" r:id="rId4"/>
    <p:sldId id="269" r:id="rId5"/>
    <p:sldId id="270" r:id="rId6"/>
    <p:sldId id="273" r:id="rId7"/>
    <p:sldId id="296" r:id="rId8"/>
    <p:sldId id="257" r:id="rId9"/>
    <p:sldId id="274" r:id="rId10"/>
    <p:sldId id="258" r:id="rId11"/>
    <p:sldId id="259" r:id="rId12"/>
    <p:sldId id="294" r:id="rId13"/>
    <p:sldId id="295" r:id="rId14"/>
    <p:sldId id="293" r:id="rId15"/>
    <p:sldId id="260" r:id="rId16"/>
    <p:sldId id="291" r:id="rId17"/>
    <p:sldId id="275" r:id="rId18"/>
    <p:sldId id="264" r:id="rId19"/>
    <p:sldId id="279" r:id="rId20"/>
    <p:sldId id="283" r:id="rId21"/>
    <p:sldId id="284" r:id="rId22"/>
    <p:sldId id="287" r:id="rId23"/>
    <p:sldId id="280" r:id="rId24"/>
    <p:sldId id="288" r:id="rId25"/>
    <p:sldId id="281" r:id="rId26"/>
    <p:sldId id="265" r:id="rId27"/>
    <p:sldId id="290" r:id="rId28"/>
  </p:sldIdLst>
  <p:sldSz cx="9144000" cy="5143500" type="screen16x9"/>
  <p:notesSz cx="6858000" cy="9144000"/>
  <p:embeddedFontLs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Raleway" panose="020B0604020202020204" charset="-52"/>
      <p:regular r:id="rId34"/>
      <p:bold r:id="rId35"/>
      <p:italic r:id="rId36"/>
      <p:boldItalic r:id="rId37"/>
    </p:embeddedFont>
    <p:embeddedFont>
      <p:font typeface="Comic Sans MS" panose="030F0702030302020204" pitchFamily="66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19" autoAdjust="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http://evolutionofweb.appspot.com/?hl=ru#/evolution/day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66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9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32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558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– разработчик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Подготовил: Сотула Николай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1"/>
            <a:ext cx="9213273" cy="6144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Comic Sans MS" panose="030F0702030302020204" pitchFamily="66" charset="0"/>
              </a:rPr>
              <a:t>Дизайнер</a:t>
            </a:r>
            <a:endParaRPr dirty="0"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0" y="2206808"/>
            <a:ext cx="2737485" cy="817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666" y="1202578"/>
            <a:ext cx="5322514" cy="380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759" y="3377513"/>
            <a:ext cx="1977225" cy="1243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Comic Sans MS" panose="030F0702030302020204" pitchFamily="66" charset="0"/>
              </a:rPr>
              <a:t>Основы</a:t>
            </a:r>
            <a:endParaRPr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863" y="1853850"/>
            <a:ext cx="4455574" cy="2751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7284" y="0"/>
            <a:ext cx="977161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9207" b="4911"/>
          <a:stretch/>
        </p:blipFill>
        <p:spPr>
          <a:xfrm>
            <a:off x="0" y="505690"/>
            <a:ext cx="9600266" cy="463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73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 smtClean="0">
                <a:latin typeface="Comic Sans MS" panose="030F0702030302020204" pitchFamily="66" charset="0"/>
              </a:rPr>
              <a:t>Акселераторы</a:t>
            </a:r>
            <a:endParaRPr dirty="0">
              <a:latin typeface="Comic Sans MS" panose="030F0702030302020204" pitchFamily="66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078" y="2424546"/>
            <a:ext cx="1332286" cy="133228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048" y="2424546"/>
            <a:ext cx="2141875" cy="178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957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Comic Sans MS" panose="030F0702030302020204" pitchFamily="66" charset="0"/>
              </a:rPr>
              <a:t>JavaScript</a:t>
            </a:r>
            <a:endParaRPr dirty="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68" y="2154099"/>
            <a:ext cx="1351350" cy="1351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269" y="2303871"/>
            <a:ext cx="1559947" cy="15599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742" y="2393178"/>
            <a:ext cx="2286000" cy="1097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-RU" dirty="0" smtClean="0">
                <a:solidFill>
                  <a:schemeClr val="bg2"/>
                </a:solidFill>
                <a:latin typeface="Comic Sans MS" panose="030F0702030302020204" pitchFamily="66" charset="0"/>
              </a:rPr>
              <a:t>Фреймворки</a:t>
            </a:r>
            <a:endParaRPr dirty="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603" y="2553314"/>
            <a:ext cx="1281270" cy="1235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446" y="2885758"/>
            <a:ext cx="1300152" cy="13001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778" y="2399159"/>
            <a:ext cx="3227744" cy="15437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269" y="1886941"/>
            <a:ext cx="2801180" cy="8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80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bg2"/>
                </a:solidFill>
                <a:latin typeface="Comic Sans MS" panose="030F0702030302020204" pitchFamily="66" charset="0"/>
              </a:rPr>
              <a:t>CMS</a:t>
            </a:r>
            <a:endParaRPr dirty="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792" y="2479964"/>
            <a:ext cx="1442900" cy="14429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6509" y="2566219"/>
            <a:ext cx="1934281" cy="127038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8734" y="2450653"/>
            <a:ext cx="1472211" cy="14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12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Comic Sans MS" panose="030F0702030302020204" pitchFamily="66" charset="0"/>
              </a:rPr>
              <a:t>Инструменты</a:t>
            </a:r>
            <a:endParaRPr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60" y="2020395"/>
            <a:ext cx="1272540" cy="12725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492" y="3440430"/>
            <a:ext cx="1323776" cy="13182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614" y="2020395"/>
            <a:ext cx="1253490" cy="12534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5618" y="2119268"/>
            <a:ext cx="1321162" cy="132116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469" y="3440430"/>
            <a:ext cx="1210107" cy="121010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29449" y="1322450"/>
            <a:ext cx="8019695" cy="1518600"/>
          </a:xfrm>
        </p:spPr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Сколько зарабатывают </a:t>
            </a:r>
            <a:r>
              <a:rPr lang="en-US" dirty="0" smtClean="0">
                <a:latin typeface="Comic Sans MS" panose="030F0702030302020204" pitchFamily="66" charset="0"/>
              </a:rPr>
              <a:t>Front End </a:t>
            </a:r>
            <a:r>
              <a:rPr lang="ru-RU" dirty="0" smtClean="0">
                <a:latin typeface="Comic Sans MS" panose="030F0702030302020204" pitchFamily="66" charset="0"/>
              </a:rPr>
              <a:t>разработчики?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3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В </a:t>
            </a:r>
            <a:r>
              <a:rPr lang="ru-RU" dirty="0">
                <a:latin typeface="Comic Sans MS" panose="030F0702030302020204" pitchFamily="66" charset="0"/>
              </a:rPr>
              <a:t>программе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21630" y="2220996"/>
            <a:ext cx="8622370" cy="2707870"/>
          </a:xfrm>
        </p:spPr>
        <p:txBody>
          <a:bodyPr/>
          <a:lstStyle/>
          <a:p>
            <a:pPr marL="146050" indent="0">
              <a:buNone/>
            </a:pPr>
            <a:r>
              <a:rPr lang="ru-RU" sz="2000" dirty="0" smtClean="0">
                <a:solidFill>
                  <a:schemeClr val="bg2"/>
                </a:solidFill>
                <a:latin typeface="Comic Sans MS" panose="030F0702030302020204" pitchFamily="66" charset="0"/>
              </a:rPr>
              <a:t>- </a:t>
            </a: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10 отраслей, в которых может работать </a:t>
            </a:r>
            <a:r>
              <a:rPr lang="ru-RU" sz="20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Front-end</a:t>
            </a: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 разработчик;</a:t>
            </a:r>
          </a:p>
          <a:p>
            <a:pPr marL="146050" indent="0">
              <a:buNone/>
            </a:pP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- с чего начать путь в </a:t>
            </a:r>
            <a:r>
              <a:rPr lang="ru-RU" sz="20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Front-end</a:t>
            </a: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 разработке;</a:t>
            </a:r>
          </a:p>
          <a:p>
            <a:pPr marL="146050" indent="0">
              <a:buNone/>
            </a:pP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- последние тренды </a:t>
            </a:r>
            <a:r>
              <a:rPr lang="ru-RU" sz="20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Front-end</a:t>
            </a: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 разработки;</a:t>
            </a:r>
          </a:p>
          <a:p>
            <a:pPr marL="146050" indent="0">
              <a:buNone/>
            </a:pP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- уникальные советы от преподавателей-практиков;</a:t>
            </a:r>
          </a:p>
          <a:p>
            <a:pPr marL="146050" indent="0">
              <a:buNone/>
            </a:pP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- сколько зарабатывают специалисты по </a:t>
            </a:r>
            <a:r>
              <a:rPr lang="ru-RU" sz="2000" dirty="0" err="1">
                <a:solidFill>
                  <a:schemeClr val="bg2"/>
                </a:solidFill>
                <a:latin typeface="Comic Sans MS" panose="030F0702030302020204" pitchFamily="66" charset="0"/>
              </a:rPr>
              <a:t>Front-end</a:t>
            </a: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;</a:t>
            </a:r>
          </a:p>
          <a:p>
            <a:pPr marL="146050" indent="0">
              <a:buNone/>
            </a:pPr>
            <a:r>
              <a:rPr lang="ru-RU" sz="2000" dirty="0">
                <a:solidFill>
                  <a:schemeClr val="bg2"/>
                </a:solidFill>
                <a:latin typeface="Comic Sans MS" panose="030F0702030302020204" pitchFamily="66" charset="0"/>
              </a:rPr>
              <a:t>- как стать востребованным профессионалом на рынке.</a:t>
            </a:r>
            <a:endParaRPr lang="ru-RU" sz="2000" dirty="0">
              <a:solidFill>
                <a:schemeClr val="bg2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7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528637"/>
            <a:ext cx="8896350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0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90487"/>
            <a:ext cx="8486775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74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76200"/>
            <a:ext cx="80200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5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Где необходимы </a:t>
            </a:r>
            <a:r>
              <a:rPr lang="en-US" dirty="0" smtClean="0">
                <a:latin typeface="Comic Sans MS" panose="030F0702030302020204" pitchFamily="66" charset="0"/>
              </a:rPr>
              <a:t>Front End</a:t>
            </a:r>
            <a:r>
              <a:rPr lang="ru-RU" dirty="0" smtClean="0">
                <a:latin typeface="Comic Sans MS" panose="030F0702030302020204" pitchFamily="66" charset="0"/>
              </a:rPr>
              <a:t> </a:t>
            </a:r>
            <a:r>
              <a:rPr lang="ru-RU" dirty="0">
                <a:latin typeface="Comic Sans MS" panose="030F0702030302020204" pitchFamily="66" charset="0"/>
              </a:rPr>
              <a:t>– разработчики уже </a:t>
            </a:r>
            <a:r>
              <a:rPr lang="ru-RU" dirty="0" smtClean="0">
                <a:latin typeface="Comic Sans MS" panose="030F0702030302020204" pitchFamily="66" charset="0"/>
              </a:rPr>
              <a:t>сейчас?</a:t>
            </a:r>
            <a:r>
              <a:rPr lang="ru-RU" dirty="0">
                <a:latin typeface="Comic Sans MS" panose="030F0702030302020204" pitchFamily="66" charset="0"/>
              </a:rPr>
              <a:t/>
            </a:r>
            <a:br>
              <a:rPr lang="ru-RU" dirty="0">
                <a:latin typeface="Comic Sans MS" panose="030F0702030302020204" pitchFamily="66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54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8" y="72303"/>
            <a:ext cx="8943975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98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Как стать </a:t>
            </a:r>
            <a:r>
              <a:rPr lang="en-US" dirty="0" smtClean="0">
                <a:latin typeface="Comic Sans MS" panose="030F0702030302020204" pitchFamily="66" charset="0"/>
              </a:rPr>
              <a:t>Front </a:t>
            </a:r>
            <a:r>
              <a:rPr lang="en-US" dirty="0">
                <a:latin typeface="Comic Sans MS" panose="030F0702030302020204" pitchFamily="66" charset="0"/>
              </a:rPr>
              <a:t>E</a:t>
            </a:r>
            <a:r>
              <a:rPr lang="en-US" dirty="0" smtClean="0">
                <a:latin typeface="Comic Sans MS" panose="030F0702030302020204" pitchFamily="66" charset="0"/>
              </a:rPr>
              <a:t>nd-</a:t>
            </a:r>
            <a:r>
              <a:rPr lang="ru-RU" dirty="0" smtClean="0">
                <a:latin typeface="Comic Sans MS" panose="030F0702030302020204" pitchFamily="66" charset="0"/>
              </a:rPr>
              <a:t>разработчиком? 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 </a:t>
            </a:r>
            <a:r>
              <a:rPr lang="ru" dirty="0" smtClean="0"/>
              <a:t>стать</a:t>
            </a:r>
            <a:endParaRPr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2000" dirty="0">
                <a:latin typeface="Comic Sans MS"/>
                <a:ea typeface="Comic Sans MS"/>
                <a:cs typeface="Comic Sans MS"/>
                <a:sym typeface="Comic Sans MS"/>
              </a:rPr>
              <a:t>Захотеть</a:t>
            </a:r>
            <a:endParaRPr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2000" dirty="0">
                <a:latin typeface="Comic Sans MS"/>
                <a:ea typeface="Comic Sans MS"/>
                <a:cs typeface="Comic Sans MS"/>
                <a:sym typeface="Comic Sans MS"/>
              </a:rPr>
              <a:t>Выбрать </a:t>
            </a:r>
            <a:r>
              <a:rPr lang="ru" sz="2000" dirty="0" smtClean="0">
                <a:latin typeface="Comic Sans MS"/>
                <a:ea typeface="Comic Sans MS"/>
                <a:cs typeface="Comic Sans MS"/>
                <a:sym typeface="Comic Sans MS"/>
              </a:rPr>
              <a:t>способы обучения</a:t>
            </a:r>
            <a:endParaRPr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2000" dirty="0">
                <a:latin typeface="Comic Sans MS"/>
                <a:ea typeface="Comic Sans MS"/>
                <a:cs typeface="Comic Sans MS"/>
                <a:sym typeface="Comic Sans MS"/>
              </a:rPr>
              <a:t>Мучить преподавателей</a:t>
            </a:r>
            <a:endParaRPr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2000" dirty="0" smtClean="0">
                <a:latin typeface="Comic Sans MS"/>
                <a:ea typeface="Comic Sans MS"/>
                <a:cs typeface="Comic Sans MS"/>
                <a:sym typeface="Comic Sans MS"/>
              </a:rPr>
              <a:t>Написать дипломную работу </a:t>
            </a:r>
            <a:r>
              <a:rPr lang="ru" sz="2000" dirty="0">
                <a:latin typeface="Comic Sans MS"/>
                <a:ea typeface="Comic Sans MS"/>
                <a:cs typeface="Comic Sans MS"/>
                <a:sym typeface="Comic Sans MS"/>
              </a:rPr>
              <a:t>и считать себя умным</a:t>
            </a:r>
            <a:endParaRPr sz="20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2000" dirty="0">
                <a:latin typeface="Comic Sans MS"/>
                <a:ea typeface="Comic Sans MS"/>
                <a:cs typeface="Comic Sans MS"/>
                <a:sym typeface="Comic Sans MS"/>
              </a:rPr>
              <a:t>Пойти на позицию </a:t>
            </a:r>
            <a:r>
              <a:rPr lang="ru" sz="2000" dirty="0" smtClean="0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Junior </a:t>
            </a:r>
            <a:r>
              <a:rPr lang="en-US" sz="2000" dirty="0" smtClean="0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developer</a:t>
            </a:r>
            <a:endParaRPr sz="2000" dirty="0">
              <a:solidFill>
                <a:srgbClr val="0070C0"/>
              </a:solidFill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2000" dirty="0">
                <a:latin typeface="Comic Sans MS"/>
                <a:ea typeface="Comic Sans MS"/>
                <a:cs typeface="Comic Sans MS"/>
                <a:sym typeface="Comic Sans MS"/>
              </a:rPr>
              <a:t>Понять что это только начало</a:t>
            </a:r>
            <a:endParaRPr sz="2000"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" y="0"/>
            <a:ext cx="9144000" cy="515815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29450" y="4039000"/>
            <a:ext cx="7688100" cy="541200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Спасибо за внимение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31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Что такое</a:t>
            </a:r>
            <a:r>
              <a:rPr lang="en-US" dirty="0" smtClean="0">
                <a:latin typeface="Comic Sans MS" panose="030F0702030302020204" pitchFamily="66" charset="0"/>
              </a:rPr>
              <a:t> Web</a:t>
            </a:r>
            <a:r>
              <a:rPr lang="ru-RU" dirty="0" smtClean="0">
                <a:latin typeface="Comic Sans MS" panose="030F0702030302020204" pitchFamily="66" charset="0"/>
              </a:rPr>
              <a:t>? 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39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Гуру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837605" cy="2261100"/>
          </a:xfrm>
        </p:spPr>
        <p:txBody>
          <a:bodyPr/>
          <a:lstStyle/>
          <a:p>
            <a:pPr marL="14605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Сэр Тимоти Джон </a:t>
            </a:r>
            <a:r>
              <a:rPr lang="ru-RU" sz="1600" dirty="0" err="1" smtClean="0">
                <a:latin typeface="Comic Sans MS" panose="030F0702030302020204" pitchFamily="66" charset="0"/>
              </a:rPr>
              <a:t>Бернерс</a:t>
            </a:r>
            <a:r>
              <a:rPr lang="ru-RU" sz="1600" dirty="0" smtClean="0">
                <a:latin typeface="Comic Sans MS" panose="030F0702030302020204" pitchFamily="66" charset="0"/>
              </a:rPr>
              <a:t>-Ли</a:t>
            </a:r>
            <a:r>
              <a:rPr lang="en-US" sz="1600" dirty="0" smtClean="0">
                <a:latin typeface="Comic Sans MS" panose="030F0702030302020204" pitchFamily="66" charset="0"/>
              </a:rPr>
              <a:t> </a:t>
            </a:r>
            <a:r>
              <a:rPr lang="ru-RU" sz="1600" dirty="0" smtClean="0">
                <a:latin typeface="Comic Sans MS" panose="030F0702030302020204" pitchFamily="66" charset="0"/>
              </a:rPr>
              <a:t>— </a:t>
            </a:r>
            <a:r>
              <a:rPr lang="ru-RU" sz="1600" dirty="0">
                <a:latin typeface="Comic Sans MS" panose="030F0702030302020204" pitchFamily="66" charset="0"/>
              </a:rPr>
              <a:t>британский учёный, </a:t>
            </a:r>
            <a:r>
              <a:rPr lang="ru-RU" sz="1600" dirty="0" smtClean="0">
                <a:latin typeface="Comic Sans MS" panose="030F0702030302020204" pitchFamily="66" charset="0"/>
              </a:rPr>
              <a:t>автор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URI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URL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HTTP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HTML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ru-RU" sz="1600" dirty="0">
                <a:latin typeface="Comic Sans MS" panose="030F0702030302020204" pitchFamily="66" charset="0"/>
              </a:rPr>
              <a:t>создатель Всемирной паутины (совместно с Робертом Кайо) и действующий </a:t>
            </a:r>
            <a:r>
              <a:rPr lang="ru-RU" sz="1600" dirty="0" smtClean="0">
                <a:latin typeface="Comic Sans MS" panose="030F0702030302020204" pitchFamily="66" charset="0"/>
              </a:rPr>
              <a:t>глава </a:t>
            </a:r>
            <a:r>
              <a:rPr lang="en-US" sz="1600" i="1" dirty="0"/>
              <a:t>World Wide Web Consortium</a:t>
            </a:r>
            <a:r>
              <a:rPr lang="ru-RU" sz="1600" dirty="0" smtClean="0">
                <a:latin typeface="Comic Sans MS" panose="030F0702030302020204" pitchFamily="66" charset="0"/>
              </a:rPr>
              <a:t>. </a:t>
            </a:r>
            <a:endParaRPr lang="ru-RU" sz="1600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346" r="6434"/>
          <a:stretch/>
        </p:blipFill>
        <p:spPr>
          <a:xfrm>
            <a:off x="6240780" y="2078875"/>
            <a:ext cx="2369820" cy="25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3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6363" y="4372551"/>
            <a:ext cx="8402781" cy="460500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13 марта 1989 года Тим Бернерс-Ли впервые предложил своему боссу Майку Сендаллу разработать систему управления информацией. Виза Сендалла — «</a:t>
            </a:r>
            <a:r>
              <a:rPr lang="ru-RU" dirty="0">
                <a:solidFill>
                  <a:srgbClr val="0070C0"/>
                </a:solidFill>
                <a:latin typeface="Comic Sans MS" panose="030F0702030302020204" pitchFamily="66" charset="0"/>
              </a:rPr>
              <a:t>Расплывчато, но интересно</a:t>
            </a:r>
            <a:r>
              <a:rPr lang="ru-RU" dirty="0">
                <a:latin typeface="Comic Sans MS" panose="030F0702030302020204" pitchFamily="66" charset="0"/>
              </a:rPr>
              <a:t>».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20" y="382082"/>
            <a:ext cx="6280879" cy="37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0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 smtClean="0">
                <a:latin typeface="Comic Sans MS" panose="030F0702030302020204" pitchFamily="66" charset="0"/>
              </a:rPr>
              <a:t>Эволюция интернета</a:t>
            </a:r>
            <a:endParaRPr lang="ru-RU" sz="1600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601"/>
          <a:stretch/>
        </p:blipFill>
        <p:spPr>
          <a:xfrm>
            <a:off x="0" y="342900"/>
            <a:ext cx="9130874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8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Front End </a:t>
            </a:r>
            <a:r>
              <a:rPr lang="en-US" dirty="0" smtClean="0"/>
              <a:t>vs </a:t>
            </a:r>
            <a:r>
              <a:rPr lang="en-US" dirty="0" smtClean="0">
                <a:solidFill>
                  <a:srgbClr val="0070C0"/>
                </a:solidFill>
              </a:rPr>
              <a:t>Back End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ru-RU" dirty="0" smtClean="0">
                <a:solidFill>
                  <a:schemeClr val="bg2"/>
                </a:solidFill>
              </a:rPr>
              <a:t>программист</a:t>
            </a:r>
            <a:endParaRPr lang="ru-RU" dirty="0">
              <a:solidFill>
                <a:schemeClr val="bg2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49566"/>
          <a:stretch/>
        </p:blipFill>
        <p:spPr>
          <a:xfrm>
            <a:off x="711475" y="2123767"/>
            <a:ext cx="3810000" cy="21713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50619"/>
          <a:stretch/>
        </p:blipFill>
        <p:spPr>
          <a:xfrm>
            <a:off x="4643604" y="2123767"/>
            <a:ext cx="3810000" cy="212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259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Front End</a:t>
            </a:r>
            <a:r>
              <a:rPr lang="ru" dirty="0" smtClean="0"/>
              <a:t>-разработчик</a:t>
            </a:r>
            <a:endParaRPr dirty="0"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Comic Sans MS"/>
                <a:ea typeface="Comic Sans MS"/>
                <a:cs typeface="Comic Sans MS"/>
                <a:sym typeface="Comic Sans MS"/>
              </a:rPr>
              <a:t>Дизайнер-новатор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latin typeface="Comic Sans MS"/>
                <a:ea typeface="Comic Sans MS"/>
                <a:cs typeface="Comic Sans MS"/>
                <a:sym typeface="Comic Sans MS"/>
              </a:rPr>
              <a:t>Верстальщик-гимнаст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 smtClean="0">
                <a:latin typeface="Comic Sans MS"/>
                <a:ea typeface="Comic Sans MS"/>
                <a:cs typeface="Comic Sans MS"/>
                <a:sym typeface="Comic Sans MS"/>
              </a:rPr>
              <a:t>Программист-параноик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88" y="1843380"/>
            <a:ext cx="4940862" cy="2998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Необходимые знания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9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200</Words>
  <Application>Microsoft Office PowerPoint</Application>
  <PresentationFormat>On-screen Show (16:9)</PresentationFormat>
  <Paragraphs>39</Paragraphs>
  <Slides>27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Lato</vt:lpstr>
      <vt:lpstr>Raleway</vt:lpstr>
      <vt:lpstr>Comic Sans MS</vt:lpstr>
      <vt:lpstr>Arial</vt:lpstr>
      <vt:lpstr>Streamline</vt:lpstr>
      <vt:lpstr>Web – разработчик</vt:lpstr>
      <vt:lpstr>В программе</vt:lpstr>
      <vt:lpstr>Что такое Web? </vt:lpstr>
      <vt:lpstr>Гуру</vt:lpstr>
      <vt:lpstr>PowerPoint Presentation</vt:lpstr>
      <vt:lpstr>PowerPoint Presentation</vt:lpstr>
      <vt:lpstr>Front End vs Back End программист</vt:lpstr>
      <vt:lpstr>Front End-разработчик</vt:lpstr>
      <vt:lpstr>Необходимые знания</vt:lpstr>
      <vt:lpstr>Дизайнер</vt:lpstr>
      <vt:lpstr>Основы</vt:lpstr>
      <vt:lpstr>PowerPoint Presentation</vt:lpstr>
      <vt:lpstr>PowerPoint Presentation</vt:lpstr>
      <vt:lpstr>Акселераторы</vt:lpstr>
      <vt:lpstr>JavaScript</vt:lpstr>
      <vt:lpstr>Фреймворки</vt:lpstr>
      <vt:lpstr>CMS</vt:lpstr>
      <vt:lpstr>Инструменты</vt:lpstr>
      <vt:lpstr>Сколько зарабатывают Front End разработчики?</vt:lpstr>
      <vt:lpstr>PowerPoint Presentation</vt:lpstr>
      <vt:lpstr>PowerPoint Presentation</vt:lpstr>
      <vt:lpstr>PowerPoint Presentation</vt:lpstr>
      <vt:lpstr>Где необходимы Front End – разработчики уже сейчас? </vt:lpstr>
      <vt:lpstr>PowerPoint Presentation</vt:lpstr>
      <vt:lpstr>Как стать Front End-разработчиком? </vt:lpstr>
      <vt:lpstr>Как стать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– разработчик</dc:title>
  <dc:creator>max</dc:creator>
  <cp:lastModifiedBy>max</cp:lastModifiedBy>
  <cp:revision>79</cp:revision>
  <dcterms:modified xsi:type="dcterms:W3CDTF">2019-06-21T14:49:11Z</dcterms:modified>
</cp:coreProperties>
</file>